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6000" cy="42804000"/>
  <p:notesSz cx="42804000" cy="30276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deau"/>
          <p:cNvSpPr/>
          <p:nvPr/>
        </p:nvSpPr>
        <p:spPr>
          <a:xfrm>
            <a:off x="0" y="0"/>
            <a:ext cx="30276000" cy="5400000"/>
          </a:xfrm>
          <a:prstGeom prst="rect">
            <a:avLst/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" name="Sigle"/>
          <p:cNvSpPr txBox="1"/>
          <p:nvPr/>
        </p:nvSpPr>
        <p:spPr>
          <a:xfrm>
            <a:off x="1440000" y="1080000"/>
            <a:ext cx="10800000" cy="32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100" b="1" dirty="0">
                <a:solidFill>
                  <a:srgbClr val="FFFFFF"/>
                </a:solidFill>
              </a:rPr>
              <a:t>ECP3M</a:t>
            </a:r>
            <a:endParaRPr lang="en-US" sz="13100" dirty="0"/>
          </a:p>
        </p:txBody>
      </p:sp>
      <p:sp>
        <p:nvSpPr>
          <p:cNvPr id="4" name="Titre événement"/>
          <p:cNvSpPr txBox="1"/>
          <p:nvPr/>
        </p:nvSpPr>
        <p:spPr>
          <a:xfrm>
            <a:off x="11556000" y="1440000"/>
            <a:ext cx="1728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5000" b="1" dirty="0">
                <a:solidFill>
                  <a:srgbClr val="FFFFFF"/>
                </a:solidFill>
              </a:rPr>
              <a:t>Journée Scientifique ECP3M</a:t>
            </a:r>
            <a:endParaRPr lang="en-US" sz="5000" dirty="0"/>
          </a:p>
        </p:txBody>
      </p:sp>
      <p:sp>
        <p:nvSpPr>
          <p:cNvPr id="5" name="Date"/>
          <p:cNvSpPr txBox="1"/>
          <p:nvPr/>
        </p:nvSpPr>
        <p:spPr>
          <a:xfrm>
            <a:off x="11556000" y="3024000"/>
            <a:ext cx="1728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100" dirty="0">
                <a:solidFill>
                  <a:srgbClr val="F2B233"/>
                </a:solidFill>
              </a:rPr>
              <a:t>26 novembre 2026</a:t>
            </a:r>
            <a:endParaRPr lang="en-US" sz="4100" dirty="0"/>
          </a:p>
        </p:txBody>
      </p:sp>
      <p:sp>
        <p:nvSpPr>
          <p:cNvPr id="6" name="Sous-titre"/>
          <p:cNvSpPr txBox="1"/>
          <p:nvPr/>
        </p:nvSpPr>
        <p:spPr>
          <a:xfrm>
            <a:off x="11556000" y="4104000"/>
            <a:ext cx="172800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100" dirty="0">
                <a:solidFill>
                  <a:srgbClr val="D5D8DD"/>
                </a:solidFill>
              </a:rPr>
              <a:t>Innovation, recherche et perspectives du laboratoire ECP3M</a:t>
            </a:r>
            <a:endParaRPr lang="en-US" sz="3100" dirty="0"/>
          </a:p>
        </p:txBody>
      </p:sp>
      <p:sp>
        <p:nvSpPr>
          <p:cNvPr id="7" name="Titre du poster"/>
          <p:cNvSpPr txBox="1"/>
          <p:nvPr/>
        </p:nvSpPr>
        <p:spPr>
          <a:xfrm>
            <a:off x="1440000" y="6480000"/>
            <a:ext cx="27396000" cy="28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rgbClr val="15171C"/>
                </a:solidFill>
              </a:rPr>
              <a:t>TITRE DU POSTER (2 lignes maximum)</a:t>
            </a:r>
            <a:endParaRPr lang="en-US" sz="9000" dirty="0"/>
          </a:p>
        </p:txBody>
      </p:sp>
      <p:sp>
        <p:nvSpPr>
          <p:cNvPr id="8" name="Auteurs"/>
          <p:cNvSpPr txBox="1"/>
          <p:nvPr/>
        </p:nvSpPr>
        <p:spPr>
          <a:xfrm>
            <a:off x="1440000" y="10260000"/>
            <a:ext cx="27396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0A6B5E"/>
                </a:solidFill>
              </a:rPr>
              <a:t>Prénom NOM (1), Prénom NOM (2), Prénom NOM (1)</a:t>
            </a:r>
            <a:endParaRPr lang="en-US" sz="5000" dirty="0"/>
          </a:p>
        </p:txBody>
      </p:sp>
      <p:sp>
        <p:nvSpPr>
          <p:cNvPr id="9" name="Affiliations"/>
          <p:cNvSpPr txBox="1"/>
          <p:nvPr/>
        </p:nvSpPr>
        <p:spPr>
          <a:xfrm>
            <a:off x="1440000" y="12060000"/>
            <a:ext cx="27396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5B6068"/>
                </a:solidFill>
              </a:rPr>
              <a:t>(1) Laboratoire, Université   (2) Laboratoire, Université   |   Auteur correspondant : e-mail</a:t>
            </a:r>
            <a:endParaRPr lang="en-US" sz="3400" dirty="0"/>
          </a:p>
        </p:txBody>
      </p:sp>
      <p:sp>
        <p:nvSpPr>
          <p:cNvPr id="10" name="Cadre Introduction et objectifs"/>
          <p:cNvSpPr/>
          <p:nvPr/>
        </p:nvSpPr>
        <p:spPr>
          <a:xfrm>
            <a:off x="1440000" y="14760000"/>
            <a:ext cx="8532000" cy="1116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DDD8CF"/>
            </a:solidFill>
            <a:prstDash val="solid"/>
          </a:ln>
        </p:spPr>
      </p:sp>
      <p:sp>
        <p:nvSpPr>
          <p:cNvPr id="11" name="Entête Introduction et objectifs"/>
          <p:cNvSpPr/>
          <p:nvPr/>
        </p:nvSpPr>
        <p:spPr>
          <a:xfrm>
            <a:off x="1440000" y="14760000"/>
            <a:ext cx="8532000" cy="1368000"/>
          </a:xfrm>
          <a:prstGeom prst="rect">
            <a:avLst/>
          </a:prstGeom>
          <a:solidFill>
            <a:srgbClr val="0A6B5E"/>
          </a:solidFill>
          <a:ln w="12700">
            <a:solidFill>
              <a:srgbClr val="0A6B5E"/>
            </a:solidFill>
            <a:prstDash val="solid"/>
          </a:ln>
        </p:spPr>
      </p:sp>
      <p:sp>
        <p:nvSpPr>
          <p:cNvPr id="12" name="Titre Introduction et objectifs"/>
          <p:cNvSpPr txBox="1"/>
          <p:nvPr/>
        </p:nvSpPr>
        <p:spPr>
          <a:xfrm>
            <a:off x="1872000" y="14760000"/>
            <a:ext cx="7668000" cy="13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Introduction et objectifs</a:t>
            </a:r>
            <a:endParaRPr lang="en-US" sz="3400" dirty="0"/>
          </a:p>
        </p:txBody>
      </p:sp>
      <p:sp>
        <p:nvSpPr>
          <p:cNvPr id="13" name="Consigne Introduction et objectifs"/>
          <p:cNvSpPr txBox="1"/>
          <p:nvPr/>
        </p:nvSpPr>
        <p:spPr>
          <a:xfrm>
            <a:off x="1872000" y="16632000"/>
            <a:ext cx="7668000" cy="25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i="1" dirty="0">
                <a:solidFill>
                  <a:srgbClr val="5B6068"/>
                </a:solidFill>
              </a:rPr>
              <a:t>Contexte scientifique, problématique, objectifs en 3 à 5 lignes.</a:t>
            </a:r>
            <a:endParaRPr lang="en-US" sz="2500" dirty="0"/>
          </a:p>
        </p:txBody>
      </p:sp>
      <p:sp>
        <p:nvSpPr>
          <p:cNvPr id="14" name="Cadre Méthodologie"/>
          <p:cNvSpPr/>
          <p:nvPr/>
        </p:nvSpPr>
        <p:spPr>
          <a:xfrm>
            <a:off x="1440000" y="26640000"/>
            <a:ext cx="8532000" cy="1152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DDD8CF"/>
            </a:solidFill>
            <a:prstDash val="solid"/>
          </a:ln>
        </p:spPr>
      </p:sp>
      <p:sp>
        <p:nvSpPr>
          <p:cNvPr id="15" name="Entête Méthodologie"/>
          <p:cNvSpPr/>
          <p:nvPr/>
        </p:nvSpPr>
        <p:spPr>
          <a:xfrm>
            <a:off x="1440000" y="26640000"/>
            <a:ext cx="8532000" cy="1368000"/>
          </a:xfrm>
          <a:prstGeom prst="rect">
            <a:avLst/>
          </a:prstGeom>
          <a:solidFill>
            <a:srgbClr val="E8742C"/>
          </a:solidFill>
          <a:ln w="12700">
            <a:solidFill>
              <a:srgbClr val="E8742C"/>
            </a:solidFill>
            <a:prstDash val="solid"/>
          </a:ln>
        </p:spPr>
      </p:sp>
      <p:sp>
        <p:nvSpPr>
          <p:cNvPr id="16" name="Titre Méthodologie"/>
          <p:cNvSpPr txBox="1"/>
          <p:nvPr/>
        </p:nvSpPr>
        <p:spPr>
          <a:xfrm>
            <a:off x="1872000" y="26640000"/>
            <a:ext cx="7668000" cy="13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Méthodologie</a:t>
            </a:r>
            <a:endParaRPr lang="en-US" sz="3400" dirty="0"/>
          </a:p>
        </p:txBody>
      </p:sp>
      <p:sp>
        <p:nvSpPr>
          <p:cNvPr id="17" name="Consigne Méthodologie"/>
          <p:cNvSpPr txBox="1"/>
          <p:nvPr/>
        </p:nvSpPr>
        <p:spPr>
          <a:xfrm>
            <a:off x="1872000" y="28512000"/>
            <a:ext cx="7668000" cy="25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i="1" dirty="0">
                <a:solidFill>
                  <a:srgbClr val="5B6068"/>
                </a:solidFill>
              </a:rPr>
              <a:t>Codes et méthodes (Wien2k, FPLO, FP-LAPW, SILVACO, techniques expérimentales), paramètres, schéma du protocole.</a:t>
            </a:r>
            <a:endParaRPr lang="en-US" sz="2500" dirty="0"/>
          </a:p>
        </p:txBody>
      </p:sp>
      <p:sp>
        <p:nvSpPr>
          <p:cNvPr id="18" name="Cadre Résultats"/>
          <p:cNvSpPr/>
          <p:nvPr/>
        </p:nvSpPr>
        <p:spPr>
          <a:xfrm>
            <a:off x="10872000" y="14760000"/>
            <a:ext cx="8532000" cy="2340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DDD8CF"/>
            </a:solidFill>
            <a:prstDash val="solid"/>
          </a:ln>
        </p:spPr>
      </p:sp>
      <p:sp>
        <p:nvSpPr>
          <p:cNvPr id="19" name="Entête Résultats"/>
          <p:cNvSpPr/>
          <p:nvPr/>
        </p:nvSpPr>
        <p:spPr>
          <a:xfrm>
            <a:off x="10872000" y="14760000"/>
            <a:ext cx="8532000" cy="136800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0" name="Titre Résultats"/>
          <p:cNvSpPr txBox="1"/>
          <p:nvPr/>
        </p:nvSpPr>
        <p:spPr>
          <a:xfrm>
            <a:off x="11304000" y="14760000"/>
            <a:ext cx="7668000" cy="13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Résultats</a:t>
            </a:r>
            <a:endParaRPr lang="en-US" sz="3400" dirty="0"/>
          </a:p>
        </p:txBody>
      </p:sp>
      <p:sp>
        <p:nvSpPr>
          <p:cNvPr id="21" name="Consigne Résultats"/>
          <p:cNvSpPr txBox="1"/>
          <p:nvPr/>
        </p:nvSpPr>
        <p:spPr>
          <a:xfrm>
            <a:off x="11304000" y="16632000"/>
            <a:ext cx="7668000" cy="25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i="1" dirty="0">
                <a:solidFill>
                  <a:srgbClr val="5B6068"/>
                </a:solidFill>
              </a:rPr>
              <a:t>Figures, courbes et tableaux principaux. Légendes lisibles à 1,5 m.</a:t>
            </a:r>
            <a:endParaRPr lang="en-US" sz="2500" dirty="0"/>
          </a:p>
        </p:txBody>
      </p:sp>
      <p:sp>
        <p:nvSpPr>
          <p:cNvPr id="22" name="Cadre Discussion"/>
          <p:cNvSpPr/>
          <p:nvPr/>
        </p:nvSpPr>
        <p:spPr>
          <a:xfrm>
            <a:off x="20304000" y="14760000"/>
            <a:ext cx="8532000" cy="1116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DDD8CF"/>
            </a:solidFill>
            <a:prstDash val="solid"/>
          </a:ln>
        </p:spPr>
      </p:sp>
      <p:sp>
        <p:nvSpPr>
          <p:cNvPr id="23" name="Entête Discussion"/>
          <p:cNvSpPr/>
          <p:nvPr/>
        </p:nvSpPr>
        <p:spPr>
          <a:xfrm>
            <a:off x="20304000" y="14760000"/>
            <a:ext cx="8532000" cy="1368000"/>
          </a:xfrm>
          <a:prstGeom prst="rect">
            <a:avLst/>
          </a:prstGeom>
          <a:solidFill>
            <a:srgbClr val="E04861"/>
          </a:solidFill>
          <a:ln w="12700">
            <a:solidFill>
              <a:srgbClr val="E04861"/>
            </a:solidFill>
            <a:prstDash val="solid"/>
          </a:ln>
        </p:spPr>
      </p:sp>
      <p:sp>
        <p:nvSpPr>
          <p:cNvPr id="24" name="Titre Discussion"/>
          <p:cNvSpPr txBox="1"/>
          <p:nvPr/>
        </p:nvSpPr>
        <p:spPr>
          <a:xfrm>
            <a:off x="20736000" y="14760000"/>
            <a:ext cx="7668000" cy="13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Discussion</a:t>
            </a:r>
            <a:endParaRPr lang="en-US" sz="3400" dirty="0"/>
          </a:p>
        </p:txBody>
      </p:sp>
      <p:sp>
        <p:nvSpPr>
          <p:cNvPr id="25" name="Consigne Discussion"/>
          <p:cNvSpPr txBox="1"/>
          <p:nvPr/>
        </p:nvSpPr>
        <p:spPr>
          <a:xfrm>
            <a:off x="20736000" y="16632000"/>
            <a:ext cx="7668000" cy="25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i="1" dirty="0">
                <a:solidFill>
                  <a:srgbClr val="5B6068"/>
                </a:solidFill>
              </a:rPr>
              <a:t>Interprétation, comparaison avec la littérature.</a:t>
            </a:r>
            <a:endParaRPr lang="en-US" sz="2500" dirty="0"/>
          </a:p>
        </p:txBody>
      </p:sp>
      <p:sp>
        <p:nvSpPr>
          <p:cNvPr id="26" name="Cadre Conclusion et perspectives"/>
          <p:cNvSpPr/>
          <p:nvPr/>
        </p:nvSpPr>
        <p:spPr>
          <a:xfrm>
            <a:off x="20304000" y="26640000"/>
            <a:ext cx="8532000" cy="1152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DDD8CF"/>
            </a:solidFill>
            <a:prstDash val="solid"/>
          </a:ln>
        </p:spPr>
      </p:sp>
      <p:sp>
        <p:nvSpPr>
          <p:cNvPr id="27" name="Entête Conclusion et perspectives"/>
          <p:cNvSpPr/>
          <p:nvPr/>
        </p:nvSpPr>
        <p:spPr>
          <a:xfrm>
            <a:off x="20304000" y="26640000"/>
            <a:ext cx="8532000" cy="1368000"/>
          </a:xfrm>
          <a:prstGeom prst="rect">
            <a:avLst/>
          </a:prstGeom>
          <a:solidFill>
            <a:srgbClr val="22B35E"/>
          </a:solidFill>
          <a:ln w="12700">
            <a:solidFill>
              <a:srgbClr val="22B35E"/>
            </a:solidFill>
            <a:prstDash val="solid"/>
          </a:ln>
        </p:spPr>
      </p:sp>
      <p:sp>
        <p:nvSpPr>
          <p:cNvPr id="28" name="Titre Conclusion et perspectives"/>
          <p:cNvSpPr txBox="1"/>
          <p:nvPr/>
        </p:nvSpPr>
        <p:spPr>
          <a:xfrm>
            <a:off x="20736000" y="26640000"/>
            <a:ext cx="7668000" cy="13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Conclusion et perspectives</a:t>
            </a:r>
            <a:endParaRPr lang="en-US" sz="3400" dirty="0"/>
          </a:p>
        </p:txBody>
      </p:sp>
      <p:sp>
        <p:nvSpPr>
          <p:cNvPr id="29" name="Consigne Conclusion et perspectives"/>
          <p:cNvSpPr txBox="1"/>
          <p:nvPr/>
        </p:nvSpPr>
        <p:spPr>
          <a:xfrm>
            <a:off x="20736000" y="28512000"/>
            <a:ext cx="7668000" cy="25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i="1" dirty="0">
                <a:solidFill>
                  <a:srgbClr val="5B6068"/>
                </a:solidFill>
              </a:rPr>
              <a:t>Messages clés et suite des travaux.</a:t>
            </a:r>
            <a:endParaRPr lang="en-US" sz="2500" dirty="0"/>
          </a:p>
        </p:txBody>
      </p:sp>
      <p:sp>
        <p:nvSpPr>
          <p:cNvPr id="30" name="Cadre références"/>
          <p:cNvSpPr/>
          <p:nvPr/>
        </p:nvSpPr>
        <p:spPr>
          <a:xfrm>
            <a:off x="1440000" y="38880000"/>
            <a:ext cx="27396000" cy="2160000"/>
          </a:xfrm>
          <a:prstGeom prst="rect">
            <a:avLst/>
          </a:prstGeom>
          <a:solidFill>
            <a:srgbClr val="FFFFFF"/>
          </a:solidFill>
          <a:ln w="19050">
            <a:solidFill>
              <a:srgbClr val="DDD8CF"/>
            </a:solidFill>
            <a:prstDash val="solid"/>
          </a:ln>
        </p:spPr>
      </p:sp>
      <p:sp>
        <p:nvSpPr>
          <p:cNvPr id="31" name="Références"/>
          <p:cNvSpPr txBox="1"/>
          <p:nvPr/>
        </p:nvSpPr>
        <p:spPr>
          <a:xfrm>
            <a:off x="1872000" y="39024000"/>
            <a:ext cx="26532000" cy="18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5171C"/>
                </a:solidFill>
              </a:rPr>
              <a:t>Références et remerciements</a:t>
            </a:r>
            <a:endParaRPr lang="en-US" sz="2800" dirty="0"/>
          </a:p>
          <a:p>
            <a:pPr indent="0" marL="0">
              <a:buNone/>
            </a:pPr>
            <a:r>
              <a:rPr lang="en-US" sz="2300" i="1" dirty="0">
                <a:solidFill>
                  <a:srgbClr val="5B6068"/>
                </a:solidFill>
              </a:rPr>
              <a:t>3 à 5 références clés, financements, remerciements.</a:t>
            </a:r>
            <a:endParaRPr lang="en-US" sz="2800" dirty="0"/>
          </a:p>
        </p:txBody>
      </p:sp>
      <p:sp>
        <p:nvSpPr>
          <p:cNvPr id="32" name="Pied"/>
          <p:cNvSpPr/>
          <p:nvPr/>
        </p:nvSpPr>
        <p:spPr>
          <a:xfrm>
            <a:off x="0" y="41400000"/>
            <a:ext cx="30276000" cy="1404000"/>
          </a:xfrm>
          <a:prstGeom prst="rect">
            <a:avLst/>
          </a:prstGeom>
          <a:solidFill>
            <a:srgbClr val="15171C"/>
          </a:solidFill>
          <a:ln w="12700">
            <a:solidFill>
              <a:srgbClr val="15171C"/>
            </a:solidFill>
            <a:prstDash val="solid"/>
          </a:ln>
        </p:spPr>
      </p:sp>
      <p:sp>
        <p:nvSpPr>
          <p:cNvPr id="33" name="Logos"/>
          <p:cNvSpPr txBox="1"/>
          <p:nvPr/>
        </p:nvSpPr>
        <p:spPr>
          <a:xfrm>
            <a:off x="1440000" y="41400000"/>
            <a:ext cx="16200000" cy="14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D5D8DD"/>
                </a:solidFill>
              </a:rPr>
              <a:t>[Logo université]   [Logo ECP3M]   [Autres logos]</a:t>
            </a:r>
            <a:endParaRPr lang="en-US" sz="2500" dirty="0"/>
          </a:p>
        </p:txBody>
      </p:sp>
      <p:sp>
        <p:nvSpPr>
          <p:cNvPr id="34" name="Format"/>
          <p:cNvSpPr txBox="1"/>
          <p:nvPr/>
        </p:nvSpPr>
        <p:spPr>
          <a:xfrm>
            <a:off x="18036000" y="41400000"/>
            <a:ext cx="10800000" cy="14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500" dirty="0">
                <a:solidFill>
                  <a:srgbClr val="D5D8DD"/>
                </a:solidFill>
              </a:rPr>
              <a:t>Format A0 portrait, 841 x 1189 mm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ECP3M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de poster ECP3M</dc:title>
  <dc:subject>ECP3M Presentation</dc:subject>
  <dc:creator>Laboratoire ECP3M</dc:creator>
  <cp:lastModifiedBy>Laboratoire ECP3M</cp:lastModifiedBy>
  <cp:revision>1</cp:revision>
  <dcterms:created xsi:type="dcterms:W3CDTF">2026-10-16T23:45:32Z</dcterms:created>
  <dcterms:modified xsi:type="dcterms:W3CDTF">2026-10-16T23:45:32Z</dcterms:modified>
</cp:coreProperties>
</file>