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People's Democratic Republic of Algeria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Higher Education and Scientific Research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Abdelhamid Ibn Badis University of Mostaganem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40080" y="1051560"/>
            <a:ext cx="1256386" cy="36576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96466" y="1051560"/>
            <a:ext cx="1256386" cy="36576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152851" y="1051560"/>
            <a:ext cx="1256386" cy="36576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9237" y="1051560"/>
            <a:ext cx="1256386" cy="36576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665622" y="1051560"/>
            <a:ext cx="1256386" cy="36576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1325880"/>
            <a:ext cx="5916168" cy="1828800"/>
          </a:xfrm>
          <a:prstGeom prst="roundRect">
            <a:avLst>
              <a:gd name="adj" fmla="val 12500"/>
            </a:avLst>
          </a:prstGeom>
          <a:solidFill>
            <a:srgbClr val="15171C"/>
          </a:solidFill>
          <a:ln w="25400">
            <a:solidFill>
              <a:srgbClr val="F2B2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" y="1463040"/>
            <a:ext cx="5550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DAY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05840" y="1783080"/>
            <a:ext cx="5550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Day of the ECP3M Laboratory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005840" y="2743200"/>
            <a:ext cx="5550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E5E7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Innovation, research and perspectives of the ECP3M laboratory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781044" y="3794760"/>
            <a:ext cx="914" cy="1783080"/>
          </a:xfrm>
          <a:prstGeom prst="line">
            <a:avLst/>
          </a:prstGeom>
          <a:noFill/>
          <a:ln w="19050">
            <a:solidFill>
              <a:srgbClr val="E0A800"/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 flipV="1">
            <a:off x="3781044" y="5026838"/>
            <a:ext cx="1695810" cy="551002"/>
          </a:xfrm>
          <a:prstGeom prst="line">
            <a:avLst/>
          </a:prstGeom>
          <a:noFill/>
          <a:ln w="19050">
            <a:solidFill>
              <a:srgbClr val="22B35E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3781044" y="5577840"/>
            <a:ext cx="1048068" cy="1442542"/>
          </a:xfrm>
          <a:prstGeom prst="line">
            <a:avLst/>
          </a:prstGeom>
          <a:noFill/>
          <a:ln w="19050">
            <a:solidFill>
              <a:srgbClr val="E04861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 flipV="1">
            <a:off x="2732976" y="5577840"/>
            <a:ext cx="1048068" cy="1442542"/>
          </a:xfrm>
          <a:prstGeom prst="line">
            <a:avLst/>
          </a:prstGeom>
          <a:noFill/>
          <a:ln w="19050">
            <a:solidFill>
              <a:srgbClr val="8B5CF6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2085234" y="5026838"/>
            <a:ext cx="1695810" cy="551002"/>
          </a:xfrm>
          <a:prstGeom prst="line">
            <a:avLst/>
          </a:prstGeom>
          <a:noFill/>
          <a:ln w="19050">
            <a:solidFill>
              <a:srgbClr val="E8742C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3140964" y="4937760"/>
            <a:ext cx="1280160" cy="1280160"/>
          </a:xfrm>
          <a:prstGeom prst="ellipse">
            <a:avLst/>
          </a:prstGeom>
          <a:solidFill>
            <a:srgbClr val="1C1F26"/>
          </a:solidFill>
          <a:ln w="25400">
            <a:solidFill>
              <a:srgbClr val="F2B2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140964" y="5422392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ECP3M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23844" y="3337560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0A8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69564" y="36667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0A8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958084" y="430682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019654" y="4569638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22B35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65374" y="489882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B3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653894" y="553890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71912" y="6563182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0486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17632" y="689236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048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006152" y="753244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275776" y="6563182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8B5CF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321496" y="689236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910016" y="753244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28034" y="4569638"/>
            <a:ext cx="914400" cy="914400"/>
          </a:xfrm>
          <a:prstGeom prst="ellipse">
            <a:avLst/>
          </a:prstGeom>
          <a:solidFill>
            <a:srgbClr val="1C1F26"/>
          </a:solidFill>
          <a:ln w="31750">
            <a:solidFill>
              <a:srgbClr val="E8742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673754" y="489882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7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262274" y="553890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824728" y="3246120"/>
            <a:ext cx="1371600" cy="1371600"/>
          </a:xfrm>
          <a:prstGeom prst="ellipse">
            <a:avLst/>
          </a:prstGeom>
          <a:solidFill>
            <a:srgbClr val="F2B233"/>
          </a:solidFill>
          <a:ln w="38100">
            <a:solidFill>
              <a:srgbClr val="15171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24728" y="342900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</a:t>
            </a:r>
            <a:endParaRPr lang="en-US" sz="3000" dirty="0"/>
          </a:p>
        </p:txBody>
      </p:sp>
      <p:sp>
        <p:nvSpPr>
          <p:cNvPr id="38" name="Text 36"/>
          <p:cNvSpPr/>
          <p:nvPr/>
        </p:nvSpPr>
        <p:spPr>
          <a:xfrm>
            <a:off x="5824728" y="395020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2026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1737360" y="8001000"/>
            <a:ext cx="4087368" cy="502920"/>
          </a:xfrm>
          <a:prstGeom prst="rect">
            <a:avLst>
              <a:gd name="adj" fmla="val 21818"/>
            </a:avLst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737360" y="8001000"/>
            <a:ext cx="4087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FOR ABSTRACTS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57200" y="8595360"/>
            <a:ext cx="6647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JS-ECP3M 26</a:t>
            </a:r>
            <a:endParaRPr lang="en-US" sz="3000" dirty="0"/>
          </a:p>
        </p:txBody>
      </p:sp>
      <p:sp>
        <p:nvSpPr>
          <p:cNvPr id="42" name="Text 40"/>
          <p:cNvSpPr/>
          <p:nvPr/>
        </p:nvSpPr>
        <p:spPr>
          <a:xfrm>
            <a:off x="640080" y="9144000"/>
            <a:ext cx="628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of Materials Processing and of Physico-Mechanical and Metallurgical Characterization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365760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65760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Honorary Chair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confirmed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2096262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096262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 of the Scientific Day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Abdelkader BOUKORTT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director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826764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826764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 of the Scientific Committee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Said MESKINE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Hocine GUECHICHI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Charef ABBES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Abdelkader BOUKORTT</a:t>
            </a:r>
            <a:endParaRPr lang="en-US" sz="800" dirty="0"/>
          </a:p>
          <a:p>
            <a:pPr algn="ctr" indent="0" marL="0">
              <a:buNone/>
            </a:pPr>
            <a:r>
              <a:rPr lang="en-US" sz="6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Hamza ABBASSA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leaders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5557266" y="9509760"/>
            <a:ext cx="1639062" cy="0"/>
          </a:xfrm>
          <a:prstGeom prst="line">
            <a:avLst/>
          </a:prstGeom>
          <a:noFill/>
          <a:ln w="25400">
            <a:solidFill>
              <a:srgbClr val="F2B233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557266" y="9573768"/>
            <a:ext cx="163906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 of the Organizing Committee</a:t>
            </a:r>
            <a:endParaRPr lang="en-US" sz="800" dirty="0"/>
          </a:p>
          <a:p>
            <a:pPr algn="ctr" indent="0" marL="0">
              <a:buNone/>
            </a:pPr>
            <a:r>
              <a:rPr lang="en-US" sz="750" dirty="0">
                <a:solidFill>
                  <a:srgbClr val="D5D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confirmed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86868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Day · Thursday 26 November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84048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Day of the ECP3M Laboratory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0" y="868680"/>
            <a:ext cx="1512418" cy="54864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2418" y="868680"/>
            <a:ext cx="1512418" cy="54864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24835" y="868680"/>
            <a:ext cx="1512418" cy="54864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37253" y="868680"/>
            <a:ext cx="1512418" cy="54864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49670" y="868680"/>
            <a:ext cx="1512418" cy="54864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Preamble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140817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508760"/>
            <a:ext cx="664768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600200"/>
            <a:ext cx="62819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part of its scientific activities, the ECP3M laboratory is organizing its Scientific Day on the theme 'Innovation, research and perspectives of the ECP3M laboratory'. The event brings together researchers, teacher-researchers, doctoral students, students and partners to share recent results and open new collaboration perspectives.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highlights the laboratory's expertise in materials simulation, processing and characterization, at the interface of electronics, physics, applied chemistry, automation and mechanics.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warmly invite doctoral students and researchers to submit an abstract and contribute to the success of this event.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338328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axes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69417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37947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3794760"/>
            <a:ext cx="91440" cy="822960"/>
          </a:xfrm>
          <a:prstGeom prst="rect">
            <a:avLst>
              <a:gd name="adj" fmla="val 120000"/>
            </a:avLst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3977640"/>
            <a:ext cx="457200" cy="457200"/>
          </a:xfrm>
          <a:prstGeom prst="ellipse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069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38679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Electronics and electrotechnics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371600" y="41239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Hall-effect sensors, optoelectronic devices, solar cells, power converters and micro-transformers.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371600" y="44165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4  ·  Associated researchers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457200" y="47091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4709160"/>
            <a:ext cx="91440" cy="822960"/>
          </a:xfrm>
          <a:prstGeom prst="rect">
            <a:avLst>
              <a:gd name="adj" fmla="val 120000"/>
            </a:avLst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1520" y="4892040"/>
            <a:ext cx="457200" cy="457200"/>
          </a:xfrm>
          <a:prstGeom prst="ellipse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4983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371600" y="47823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sciences and chemistry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371600" y="50383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Thin-film processing (sol-gel, SILAR, dip-coating), nanocomposites, ZnO, CZTS, hydrothermal synthesis, materials characterization.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371600" y="53309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22B3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3  ·  Team 1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457200" y="56235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7200" y="5623560"/>
            <a:ext cx="91440" cy="822960"/>
          </a:xfrm>
          <a:prstGeom prst="rect">
            <a:avLst>
              <a:gd name="adj" fmla="val 120000"/>
            </a:avLst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31520" y="5806440"/>
            <a:ext cx="457200" cy="457200"/>
          </a:xfrm>
          <a:prstGeom prst="ellipse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" y="5897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371600" y="56967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1371600" y="59527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First-principles (DFT) calculations, magnetism, Heusler alloys, spintronics and 2D materials.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371600" y="62453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E048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4  ·  Team 5  ·  Team 1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457200" y="65379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6537960"/>
            <a:ext cx="91440" cy="822960"/>
          </a:xfrm>
          <a:prstGeom prst="rect">
            <a:avLst>
              <a:gd name="adj" fmla="val 120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31520" y="6720840"/>
            <a:ext cx="457200" cy="45720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68122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1371600" y="66111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and industrial programming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1371600" y="68671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State-feedback control, microgrid energy management, real-time monitoring and supervision, industrial programming.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1371600" y="71597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Associated researchers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57200" y="7452360"/>
            <a:ext cx="6647688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57200" y="7452360"/>
            <a:ext cx="91440" cy="822960"/>
          </a:xfrm>
          <a:prstGeom prst="rect">
            <a:avLst>
              <a:gd name="adj" fmla="val 120000"/>
            </a:avLst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31520" y="7635240"/>
            <a:ext cx="457200" cy="457200"/>
          </a:xfrm>
          <a:prstGeom prst="ellipse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77266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371600" y="7525512"/>
            <a:ext cx="5550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Mechanics</a:t>
            </a:r>
            <a:endParaRPr lang="en-US" sz="1150" dirty="0"/>
          </a:p>
        </p:txBody>
      </p:sp>
      <p:sp>
        <p:nvSpPr>
          <p:cNvPr id="49" name="Text 47"/>
          <p:cNvSpPr/>
          <p:nvPr/>
        </p:nvSpPr>
        <p:spPr>
          <a:xfrm>
            <a:off x="1371600" y="7781544"/>
            <a:ext cx="5550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Multiaxial fatigue, contact mechanics, shot peening and residual stresses, durability of surface-treated parts.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1371600" y="8074152"/>
            <a:ext cx="5550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E87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2  ·  Team 1</a:t>
            </a:r>
            <a:endParaRPr lang="en-US" sz="750" dirty="0"/>
          </a:p>
        </p:txBody>
      </p:sp>
      <p:sp>
        <p:nvSpPr>
          <p:cNvPr id="51" name="Text 49"/>
          <p:cNvSpPr/>
          <p:nvPr/>
        </p:nvSpPr>
        <p:spPr>
          <a:xfrm>
            <a:off x="457200" y="850392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Objectives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457200" y="881481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57200" y="8915400"/>
            <a:ext cx="664768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8C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40080" y="9006840"/>
            <a:ext cx="62819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Present the main scientific results obtained by members and doctoral students.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Foster exchanges between members and guests, with research and collaboration perspectives.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Give doctoral students visibility by offering them a space for presentation and discussion.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Highlight the research themes and expertise of the ECP3M laboratory in materials simulation and characterization.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86868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4592"/>
            <a:ext cx="66476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Day · Thursday 26 November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84048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Day of the ECP3M Laboratory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0" y="868680"/>
            <a:ext cx="1512418" cy="54864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2418" y="868680"/>
            <a:ext cx="1512418" cy="54864"/>
          </a:xfrm>
          <a:prstGeom prst="rect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024835" y="868680"/>
            <a:ext cx="1512418" cy="54864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37253" y="868680"/>
            <a:ext cx="1512418" cy="54864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49670" y="868680"/>
            <a:ext cx="1512418" cy="54864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31866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Important dates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1408176"/>
            <a:ext cx="3186684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68249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188366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164592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October 2026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192024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for abstracts opens · To be confirmed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45973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266090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242316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November 2026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269748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submission deadline · To be confirmed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57200" y="3236976"/>
            <a:ext cx="182880" cy="182880"/>
          </a:xfrm>
          <a:prstGeom prst="ellipse">
            <a:avLst/>
          </a:prstGeom>
          <a:solidFill>
            <a:srgbClr val="F6F4EF"/>
          </a:solidFill>
          <a:ln w="31750">
            <a:solidFill>
              <a:srgbClr val="0A6B5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3438144"/>
            <a:ext cx="0" cy="566928"/>
          </a:xfrm>
          <a:prstGeom prst="line">
            <a:avLst/>
          </a:prstGeom>
          <a:noFill/>
          <a:ln w="25400">
            <a:solidFill>
              <a:srgbClr val="DDD8C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20040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November 2026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77240" y="347472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of acceptance · To be confirmed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7200" y="4014216"/>
            <a:ext cx="182880" cy="182880"/>
          </a:xfrm>
          <a:prstGeom prst="ellipse">
            <a:avLst/>
          </a:prstGeom>
          <a:solidFill>
            <a:srgbClr val="F2B233"/>
          </a:solidFill>
          <a:ln w="31750">
            <a:solidFill>
              <a:srgbClr val="15171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3977640"/>
            <a:ext cx="28209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7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 November 2026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77240" y="4251960"/>
            <a:ext cx="28209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Day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918204" y="1097280"/>
            <a:ext cx="31866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Submission guidelines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918204" y="1408176"/>
            <a:ext cx="3186684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18204" y="1600200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Bold, concise and informative.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918204" y="2167128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Authors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SURNAME First name¹; SURNAME First name².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918204" y="2734056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/ laboratory / faculty / university.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918204" y="3300984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250 words, in Arabic, French or English: objective, methodology and main findings.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918204" y="3867912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to 6 keywords.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918204" y="4434840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axis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the relevant axis (1 to 5).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918204" y="5001768"/>
            <a:ext cx="3186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A6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</a:t>
            </a:r>
            <a:pPr algn="l" indent="0" marL="0">
              <a:buNone/>
            </a:pPr>
            <a:r>
              <a:rPr lang="en-US" sz="950" dirty="0">
                <a:solidFill>
                  <a:srgbClr val="151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communication or poster (A0 template provided).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57200" y="5715000"/>
            <a:ext cx="6647688" cy="1234440"/>
          </a:xfrm>
          <a:prstGeom prst="roundRect">
            <a:avLst>
              <a:gd name="adj" fmla="val 7407"/>
            </a:avLst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5806440"/>
            <a:ext cx="62819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and submission</a:t>
            </a:r>
            <a:endParaRPr lang="en-US" sz="100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Doctoral students and researchers are invited to submit an abstract for a poster session or an oral communication (name, institutional e-mail, type of presentation, abstract title).</a:t>
            </a:r>
            <a:endParaRPr lang="en-US" sz="100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 link will be announced soon.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57200" y="7086600"/>
            <a:ext cx="6647688" cy="777240"/>
          </a:xfrm>
          <a:prstGeom prst="roundRect">
            <a:avLst>
              <a:gd name="adj" fmla="val 11765"/>
            </a:avLst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40080" y="7159752"/>
            <a:ext cx="6281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Proceedings and publications</a:t>
            </a:r>
            <a:endParaRPr lang="en-US" sz="100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 abstracts will be gathered in the book of abstracts of the Scientific Day (details to be confirmed).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57200" y="8046720"/>
            <a:ext cx="6647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6B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programme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457200" y="8357616"/>
            <a:ext cx="6647688" cy="0"/>
          </a:xfrm>
          <a:prstGeom prst="line">
            <a:avLst/>
          </a:prstGeom>
          <a:noFill/>
          <a:ln w="19050">
            <a:solidFill>
              <a:srgbClr val="DDD8CF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458200"/>
          <a:ext cx="6647688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5458968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08:30 - 09:00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Reception of participants and opening speeches. Welcome address by the laboratory director and speeches by university authorities.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09:00 - 10:30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 1: presentation of ECP3M research areas. Multiscale simulation, DFT (Wien2k, FPLO) and micro-devices (SILVACO).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10:45 - 12:30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Oral session: doctoral students and guests of honour. Short presentations followed by questions and answers.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0A6B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14:00 - 16:00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Poster session and simulation technique demonstrations. Posters in the hall and demonstration workshops of the computational codes.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" name="Text 40"/>
          <p:cNvSpPr/>
          <p:nvPr/>
        </p:nvSpPr>
        <p:spPr>
          <a:xfrm>
            <a:off x="457200" y="10195560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5B6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Auditorium, Faculty of Exact Sciences and Computer Science (FSEI), Abdelhamid Ibn Badis University of Mostaganem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ECP3M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Day of the ECP3M Laboratory</dc:title>
  <dc:subject>Innovation, research and perspectives of the ECP3M laboratory</dc:subject>
  <dc:creator>Laboratoire ECP3M</dc:creator>
  <cp:lastModifiedBy>Laboratoire ECP3M</cp:lastModifiedBy>
  <cp:revision>1</cp:revision>
  <dcterms:created xsi:type="dcterms:W3CDTF">2026-10-16T23:45:23Z</dcterms:created>
  <dcterms:modified xsi:type="dcterms:W3CDTF">2026-10-16T23:45:23Z</dcterms:modified>
</cp:coreProperties>
</file>